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aaca5df2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aaca5df2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aaca5df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aaca5df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aaca5df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aaca5df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aaca5df2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aaca5df2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18" y="0"/>
            <a:ext cx="72697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25" y="0"/>
            <a:ext cx="72747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Hilliam</dc:creator>
  <cp:lastModifiedBy>Oliver Hilliam</cp:lastModifiedBy>
  <cp:revision>1</cp:revision>
  <dcterms:modified xsi:type="dcterms:W3CDTF">2022-03-15T14:58:32Z</dcterms:modified>
</cp:coreProperties>
</file>